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6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9733-ED1C-4601-A8B2-7A0C4DDF250A}" type="datetimeFigureOut">
              <a:rPr lang="fr-FR" smtClean="0"/>
              <a:pPr/>
              <a:t>29/06/2017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7BCB-6E87-4BB6-8D01-378CEECB57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41141"/>
            <a:ext cx="2376264" cy="2376264"/>
          </a:xfrm>
          <a:prstGeom prst="rect">
            <a:avLst/>
          </a:prstGeom>
          <a:noFill/>
        </p:spPr>
      </p:pic>
      <p:pic>
        <p:nvPicPr>
          <p:cNvPr id="9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31639" y="260648"/>
            <a:ext cx="6577871" cy="6577875"/>
          </a:xfrm>
          <a:prstGeom prst="ellipse">
            <a:avLst/>
          </a:prstGeom>
          <a:ln w="0" cap="rnd">
            <a:solidFill>
              <a:schemeClr val="bg1">
                <a:alpha val="46000"/>
              </a:schemeClr>
            </a:solidFill>
          </a:ln>
          <a:effectLst>
            <a:outerShdw blurRad="381000" dist="292100" dir="5400000" sx="-80000" sy="-18000" rotWithShape="0">
              <a:schemeClr val="bg1">
                <a:alpha val="2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218" name="AutoShape 2" descr="Résultat de recherche d'images pour &quot;logo institut pasteu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71971" y="2132856"/>
            <a:ext cx="80000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Unit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Molecular Prevention and Therapy of Human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Diseases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is closed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 </a:t>
            </a:r>
            <a:r>
              <a:rPr lang="en-US" dirty="0"/>
              <a:t>new Unit </a:t>
            </a:r>
            <a:r>
              <a:rPr lang="en-US" dirty="0" smtClean="0"/>
              <a:t>is born: 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Biodiversity and Epidemiology of Bacterial Pathogens (BEBP</a:t>
            </a:r>
            <a:r>
              <a:rPr lang="en-US" dirty="0"/>
              <a:t>)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Both </a:t>
            </a:r>
            <a:r>
              <a:rPr lang="en-US" b="1" dirty="0">
                <a:solidFill>
                  <a:srgbClr val="002060"/>
                </a:solidFill>
              </a:rPr>
              <a:t>National Reference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Centres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/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dirty="0"/>
              <a:t>	*for Whooping Cough and other bordetella </a:t>
            </a:r>
          </a:p>
          <a:p>
            <a:pPr algn="ctr"/>
            <a:r>
              <a:rPr lang="en-US" dirty="0"/>
              <a:t>	**for Corynebacterium of the Diphtheriae Complex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remain </a:t>
            </a:r>
            <a:r>
              <a:rPr lang="en-US" b="1" dirty="0">
                <a:solidFill>
                  <a:srgbClr val="002060"/>
                </a:solidFill>
              </a:rPr>
              <a:t>part of the </a:t>
            </a:r>
            <a:r>
              <a:rPr lang="en-US" b="1" dirty="0" smtClean="0">
                <a:solidFill>
                  <a:srgbClr val="002060"/>
                </a:solidFill>
              </a:rPr>
              <a:t>new Unit </a:t>
            </a:r>
            <a:r>
              <a:rPr lang="en-US" b="1" dirty="0">
                <a:solidFill>
                  <a:srgbClr val="002060"/>
                </a:solidFill>
              </a:rPr>
              <a:t>BEBP.</a:t>
            </a:r>
          </a:p>
          <a:p>
            <a:r>
              <a:rPr lang="en-US" dirty="0">
                <a:solidFill>
                  <a:srgbClr val="002060"/>
                </a:solidFill>
              </a:rPr>
              <a:t>	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44823" y="936893"/>
            <a:ext cx="52478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rgbClr val="002060"/>
                </a:solidFill>
              </a:rPr>
              <a:t>-+-+-+ This Page is under construction-+-+-+-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235" y="6309320"/>
            <a:ext cx="8000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rgbClr val="002060"/>
                </a:solidFill>
              </a:rPr>
              <a:t>-+-+-+-Webpage will be shortly updated consequently-+-+-+-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41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Theoval</dc:creator>
  <cp:lastModifiedBy>imoulher</cp:lastModifiedBy>
  <cp:revision>29</cp:revision>
  <dcterms:created xsi:type="dcterms:W3CDTF">2016-05-13T17:52:57Z</dcterms:created>
  <dcterms:modified xsi:type="dcterms:W3CDTF">2017-06-29T09:27:50Z</dcterms:modified>
</cp:coreProperties>
</file>